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D82052-E833-4CA0-A7B7-189951BAA2AB}" v="63" dt="2019-09-30T14:02:44.5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0ea304e4-fd88-43e4-aecf-62256dd202c8" providerId="ADAL" clId="{0DD82052-E833-4CA0-A7B7-189951BAA2AB}"/>
    <pc:docChg chg="custSel addSld modSld">
      <pc:chgData name="Pascalle Cup" userId="0ea304e4-fd88-43e4-aecf-62256dd202c8" providerId="ADAL" clId="{0DD82052-E833-4CA0-A7B7-189951BAA2AB}" dt="2019-09-30T14:02:44.510" v="1218" actId="207"/>
      <pc:docMkLst>
        <pc:docMk/>
      </pc:docMkLst>
      <pc:sldChg chg="addSp modSp add">
        <pc:chgData name="Pascalle Cup" userId="0ea304e4-fd88-43e4-aecf-62256dd202c8" providerId="ADAL" clId="{0DD82052-E833-4CA0-A7B7-189951BAA2AB}" dt="2019-09-30T13:42:15.689" v="363" actId="403"/>
        <pc:sldMkLst>
          <pc:docMk/>
          <pc:sldMk cId="1700737286" sldId="260"/>
        </pc:sldMkLst>
        <pc:spChg chg="add mod">
          <ac:chgData name="Pascalle Cup" userId="0ea304e4-fd88-43e4-aecf-62256dd202c8" providerId="ADAL" clId="{0DD82052-E833-4CA0-A7B7-189951BAA2AB}" dt="2019-09-30T13:42:15.689" v="363" actId="403"/>
          <ac:spMkLst>
            <pc:docMk/>
            <pc:sldMk cId="1700737286" sldId="260"/>
            <ac:spMk id="2" creationId="{99CB32DA-4BB4-4BB9-9EEB-D6A01DD360AA}"/>
          </ac:spMkLst>
        </pc:spChg>
        <pc:picChg chg="add mod">
          <ac:chgData name="Pascalle Cup" userId="0ea304e4-fd88-43e4-aecf-62256dd202c8" providerId="ADAL" clId="{0DD82052-E833-4CA0-A7B7-189951BAA2AB}" dt="2019-09-30T13:27:05.621" v="13" actId="1076"/>
          <ac:picMkLst>
            <pc:docMk/>
            <pc:sldMk cId="1700737286" sldId="260"/>
            <ac:picMk id="2050" creationId="{7F14942A-887C-478C-89EF-B7B5E9EE9589}"/>
          </ac:picMkLst>
        </pc:picChg>
      </pc:sldChg>
      <pc:sldChg chg="addSp modSp add">
        <pc:chgData name="Pascalle Cup" userId="0ea304e4-fd88-43e4-aecf-62256dd202c8" providerId="ADAL" clId="{0DD82052-E833-4CA0-A7B7-189951BAA2AB}" dt="2019-09-30T13:40:20.647" v="312" actId="1076"/>
        <pc:sldMkLst>
          <pc:docMk/>
          <pc:sldMk cId="2789304386" sldId="261"/>
        </pc:sldMkLst>
        <pc:spChg chg="add mod">
          <ac:chgData name="Pascalle Cup" userId="0ea304e4-fd88-43e4-aecf-62256dd202c8" providerId="ADAL" clId="{0DD82052-E833-4CA0-A7B7-189951BAA2AB}" dt="2019-09-30T13:40:17.853" v="311" actId="1076"/>
          <ac:spMkLst>
            <pc:docMk/>
            <pc:sldMk cId="2789304386" sldId="261"/>
            <ac:spMk id="2" creationId="{4256F738-072E-4D8B-8B97-F4CA1BFF50C0}"/>
          </ac:spMkLst>
        </pc:spChg>
        <pc:spChg chg="add">
          <ac:chgData name="Pascalle Cup" userId="0ea304e4-fd88-43e4-aecf-62256dd202c8" providerId="ADAL" clId="{0DD82052-E833-4CA0-A7B7-189951BAA2AB}" dt="2019-09-30T13:29:51.589" v="227"/>
          <ac:spMkLst>
            <pc:docMk/>
            <pc:sldMk cId="2789304386" sldId="261"/>
            <ac:spMk id="5" creationId="{0507EB96-03E7-4480-B1C6-90952FB129CD}"/>
          </ac:spMkLst>
        </pc:spChg>
        <pc:spChg chg="add">
          <ac:chgData name="Pascalle Cup" userId="0ea304e4-fd88-43e4-aecf-62256dd202c8" providerId="ADAL" clId="{0DD82052-E833-4CA0-A7B7-189951BAA2AB}" dt="2019-09-30T13:29:53.700" v="228"/>
          <ac:spMkLst>
            <pc:docMk/>
            <pc:sldMk cId="2789304386" sldId="261"/>
            <ac:spMk id="6" creationId="{D715E358-69D6-4D54-9060-BCEEF3E1AD3D}"/>
          </ac:spMkLst>
        </pc:spChg>
        <pc:spChg chg="add mod">
          <ac:chgData name="Pascalle Cup" userId="0ea304e4-fd88-43e4-aecf-62256dd202c8" providerId="ADAL" clId="{0DD82052-E833-4CA0-A7B7-189951BAA2AB}" dt="2019-09-30T13:40:20.647" v="312" actId="1076"/>
          <ac:spMkLst>
            <pc:docMk/>
            <pc:sldMk cId="2789304386" sldId="261"/>
            <ac:spMk id="7" creationId="{97C78F4B-991D-4E49-8DC7-BE77AD0B0C6C}"/>
          </ac:spMkLst>
        </pc:spChg>
      </pc:sldChg>
      <pc:sldChg chg="addSp modSp add">
        <pc:chgData name="Pascalle Cup" userId="0ea304e4-fd88-43e4-aecf-62256dd202c8" providerId="ADAL" clId="{0DD82052-E833-4CA0-A7B7-189951BAA2AB}" dt="2019-09-30T13:41:37.188" v="351" actId="1076"/>
        <pc:sldMkLst>
          <pc:docMk/>
          <pc:sldMk cId="3000880949" sldId="262"/>
        </pc:sldMkLst>
        <pc:spChg chg="add mod">
          <ac:chgData name="Pascalle Cup" userId="0ea304e4-fd88-43e4-aecf-62256dd202c8" providerId="ADAL" clId="{0DD82052-E833-4CA0-A7B7-189951BAA2AB}" dt="2019-09-30T13:40:53.861" v="347" actId="1076"/>
          <ac:spMkLst>
            <pc:docMk/>
            <pc:sldMk cId="3000880949" sldId="262"/>
            <ac:spMk id="2" creationId="{FD04F15A-E0F7-428E-949C-81F03AAE3D95}"/>
          </ac:spMkLst>
        </pc:spChg>
        <pc:picChg chg="add mod">
          <ac:chgData name="Pascalle Cup" userId="0ea304e4-fd88-43e4-aecf-62256dd202c8" providerId="ADAL" clId="{0DD82052-E833-4CA0-A7B7-189951BAA2AB}" dt="2019-09-30T13:41:37.188" v="351" actId="1076"/>
          <ac:picMkLst>
            <pc:docMk/>
            <pc:sldMk cId="3000880949" sldId="262"/>
            <ac:picMk id="1026" creationId="{70383894-FDF2-495D-8492-E54715F63BE2}"/>
          </ac:picMkLst>
        </pc:picChg>
      </pc:sldChg>
      <pc:sldChg chg="addSp modSp add">
        <pc:chgData name="Pascalle Cup" userId="0ea304e4-fd88-43e4-aecf-62256dd202c8" providerId="ADAL" clId="{0DD82052-E833-4CA0-A7B7-189951BAA2AB}" dt="2019-09-30T13:48:33.545" v="1010" actId="20577"/>
        <pc:sldMkLst>
          <pc:docMk/>
          <pc:sldMk cId="3223958887" sldId="263"/>
        </pc:sldMkLst>
        <pc:spChg chg="add mod">
          <ac:chgData name="Pascalle Cup" userId="0ea304e4-fd88-43e4-aecf-62256dd202c8" providerId="ADAL" clId="{0DD82052-E833-4CA0-A7B7-189951BAA2AB}" dt="2019-09-30T13:48:26.289" v="1009" actId="6549"/>
          <ac:spMkLst>
            <pc:docMk/>
            <pc:sldMk cId="3223958887" sldId="263"/>
            <ac:spMk id="2" creationId="{30FD1F67-95E0-4398-B683-2EE03B727E00}"/>
          </ac:spMkLst>
        </pc:spChg>
        <pc:spChg chg="add mod">
          <ac:chgData name="Pascalle Cup" userId="0ea304e4-fd88-43e4-aecf-62256dd202c8" providerId="ADAL" clId="{0DD82052-E833-4CA0-A7B7-189951BAA2AB}" dt="2019-09-30T13:48:33.545" v="1010" actId="20577"/>
          <ac:spMkLst>
            <pc:docMk/>
            <pc:sldMk cId="3223958887" sldId="263"/>
            <ac:spMk id="3" creationId="{C631F9D4-26AC-4A53-BD3D-D7E867DF55DE}"/>
          </ac:spMkLst>
        </pc:spChg>
        <pc:picChg chg="add mod">
          <ac:chgData name="Pascalle Cup" userId="0ea304e4-fd88-43e4-aecf-62256dd202c8" providerId="ADAL" clId="{0DD82052-E833-4CA0-A7B7-189951BAA2AB}" dt="2019-09-30T13:48:16.801" v="1008" actId="732"/>
          <ac:picMkLst>
            <pc:docMk/>
            <pc:sldMk cId="3223958887" sldId="263"/>
            <ac:picMk id="2050" creationId="{862B0235-A33A-480A-89D9-5E87D162AA6A}"/>
          </ac:picMkLst>
        </pc:picChg>
      </pc:sldChg>
      <pc:sldChg chg="addSp modSp add">
        <pc:chgData name="Pascalle Cup" userId="0ea304e4-fd88-43e4-aecf-62256dd202c8" providerId="ADAL" clId="{0DD82052-E833-4CA0-A7B7-189951BAA2AB}" dt="2019-09-30T14:02:44.510" v="1218" actId="207"/>
        <pc:sldMkLst>
          <pc:docMk/>
          <pc:sldMk cId="2033622191" sldId="264"/>
        </pc:sldMkLst>
        <pc:spChg chg="add mod">
          <ac:chgData name="Pascalle Cup" userId="0ea304e4-fd88-43e4-aecf-62256dd202c8" providerId="ADAL" clId="{0DD82052-E833-4CA0-A7B7-189951BAA2AB}" dt="2019-09-30T14:02:44.510" v="1218" actId="207"/>
          <ac:spMkLst>
            <pc:docMk/>
            <pc:sldMk cId="2033622191" sldId="264"/>
            <ac:spMk id="2" creationId="{C97A5B55-BB7F-4B4F-8971-19C8DEB57178}"/>
          </ac:spMkLst>
        </pc:spChg>
        <pc:spChg chg="add mod">
          <ac:chgData name="Pascalle Cup" userId="0ea304e4-fd88-43e4-aecf-62256dd202c8" providerId="ADAL" clId="{0DD82052-E833-4CA0-A7B7-189951BAA2AB}" dt="2019-09-30T13:49:29.005" v="1082" actId="1076"/>
          <ac:spMkLst>
            <pc:docMk/>
            <pc:sldMk cId="2033622191" sldId="264"/>
            <ac:spMk id="3" creationId="{2412656B-A05B-4476-8093-FCF03CB75C39}"/>
          </ac:spMkLst>
        </pc:spChg>
        <pc:spChg chg="add mod">
          <ac:chgData name="Pascalle Cup" userId="0ea304e4-fd88-43e4-aecf-62256dd202c8" providerId="ADAL" clId="{0DD82052-E833-4CA0-A7B7-189951BAA2AB}" dt="2019-09-30T13:58:51.037" v="1134" actId="207"/>
          <ac:spMkLst>
            <pc:docMk/>
            <pc:sldMk cId="2033622191" sldId="264"/>
            <ac:spMk id="4" creationId="{666F2282-ACE2-4BB7-A2D2-777386035ED6}"/>
          </ac:spMkLst>
        </pc:spChg>
        <pc:spChg chg="add mod">
          <ac:chgData name="Pascalle Cup" userId="0ea304e4-fd88-43e4-aecf-62256dd202c8" providerId="ADAL" clId="{0DD82052-E833-4CA0-A7B7-189951BAA2AB}" dt="2019-09-30T13:58:55.260" v="1136" actId="207"/>
          <ac:spMkLst>
            <pc:docMk/>
            <pc:sldMk cId="2033622191" sldId="264"/>
            <ac:spMk id="5" creationId="{3D73CA92-6850-4A98-BCD0-BF3540F57ED4}"/>
          </ac:spMkLst>
        </pc:spChg>
        <pc:spChg chg="add mod">
          <ac:chgData name="Pascalle Cup" userId="0ea304e4-fd88-43e4-aecf-62256dd202c8" providerId="ADAL" clId="{0DD82052-E833-4CA0-A7B7-189951BAA2AB}" dt="2019-09-30T13:59:56.550" v="1152" actId="207"/>
          <ac:spMkLst>
            <pc:docMk/>
            <pc:sldMk cId="2033622191" sldId="264"/>
            <ac:spMk id="6" creationId="{082060C3-40F7-4E8D-A47E-B859C6A069D5}"/>
          </ac:spMkLst>
        </pc:spChg>
        <pc:spChg chg="add mod">
          <ac:chgData name="Pascalle Cup" userId="0ea304e4-fd88-43e4-aecf-62256dd202c8" providerId="ADAL" clId="{0DD82052-E833-4CA0-A7B7-189951BAA2AB}" dt="2019-09-30T13:59:00.867" v="1138" actId="207"/>
          <ac:spMkLst>
            <pc:docMk/>
            <pc:sldMk cId="2033622191" sldId="264"/>
            <ac:spMk id="7" creationId="{4DF23CFB-B49D-4322-8AF2-F3E45101DD6E}"/>
          </ac:spMkLst>
        </pc:spChg>
        <pc:spChg chg="add mod">
          <ac:chgData name="Pascalle Cup" userId="0ea304e4-fd88-43e4-aecf-62256dd202c8" providerId="ADAL" clId="{0DD82052-E833-4CA0-A7B7-189951BAA2AB}" dt="2019-09-30T13:59:58.942" v="1153" actId="1076"/>
          <ac:spMkLst>
            <pc:docMk/>
            <pc:sldMk cId="2033622191" sldId="264"/>
            <ac:spMk id="8" creationId="{86E5D4E3-084F-40F8-B3E9-D6813D4E6B16}"/>
          </ac:spMkLst>
        </pc:spChg>
        <pc:spChg chg="add mod">
          <ac:chgData name="Pascalle Cup" userId="0ea304e4-fd88-43e4-aecf-62256dd202c8" providerId="ADAL" clId="{0DD82052-E833-4CA0-A7B7-189951BAA2AB}" dt="2019-09-30T13:59:15.096" v="1141" actId="207"/>
          <ac:spMkLst>
            <pc:docMk/>
            <pc:sldMk cId="2033622191" sldId="264"/>
            <ac:spMk id="9" creationId="{C883EA58-C656-4B7E-BBC8-00E0C5394FB1}"/>
          </ac:spMkLst>
        </pc:spChg>
        <pc:spChg chg="add mod">
          <ac:chgData name="Pascalle Cup" userId="0ea304e4-fd88-43e4-aecf-62256dd202c8" providerId="ADAL" clId="{0DD82052-E833-4CA0-A7B7-189951BAA2AB}" dt="2019-09-30T13:59:51.244" v="1150" actId="207"/>
          <ac:spMkLst>
            <pc:docMk/>
            <pc:sldMk cId="2033622191" sldId="264"/>
            <ac:spMk id="10" creationId="{27C400A8-4088-4517-8F9C-B3CA98C1C17C}"/>
          </ac:spMkLst>
        </pc:spChg>
        <pc:spChg chg="add mod">
          <ac:chgData name="Pascalle Cup" userId="0ea304e4-fd88-43e4-aecf-62256dd202c8" providerId="ADAL" clId="{0DD82052-E833-4CA0-A7B7-189951BAA2AB}" dt="2019-09-30T13:59:22.772" v="1143" actId="207"/>
          <ac:spMkLst>
            <pc:docMk/>
            <pc:sldMk cId="2033622191" sldId="264"/>
            <ac:spMk id="11" creationId="{C43667C8-C7D6-4DAB-A135-67842B3D5D5F}"/>
          </ac:spMkLst>
        </pc:spChg>
        <pc:spChg chg="add mod">
          <ac:chgData name="Pascalle Cup" userId="0ea304e4-fd88-43e4-aecf-62256dd202c8" providerId="ADAL" clId="{0DD82052-E833-4CA0-A7B7-189951BAA2AB}" dt="2019-09-30T14:02:34.694" v="1215" actId="1076"/>
          <ac:spMkLst>
            <pc:docMk/>
            <pc:sldMk cId="2033622191" sldId="264"/>
            <ac:spMk id="12" creationId="{E5F7F160-E4F5-4338-819B-7BCF8F65CD0D}"/>
          </ac:spMkLst>
        </pc:spChg>
        <pc:spChg chg="add mod">
          <ac:chgData name="Pascalle Cup" userId="0ea304e4-fd88-43e4-aecf-62256dd202c8" providerId="ADAL" clId="{0DD82052-E833-4CA0-A7B7-189951BAA2AB}" dt="2019-09-30T13:59:36.266" v="1147" actId="207"/>
          <ac:spMkLst>
            <pc:docMk/>
            <pc:sldMk cId="2033622191" sldId="264"/>
            <ac:spMk id="13" creationId="{88DC556B-8175-4017-A104-E036F8E24406}"/>
          </ac:spMkLst>
        </pc:spChg>
        <pc:spChg chg="add mod">
          <ac:chgData name="Pascalle Cup" userId="0ea304e4-fd88-43e4-aecf-62256dd202c8" providerId="ADAL" clId="{0DD82052-E833-4CA0-A7B7-189951BAA2AB}" dt="2019-09-30T14:02:14.770" v="1214" actId="113"/>
          <ac:spMkLst>
            <pc:docMk/>
            <pc:sldMk cId="2033622191" sldId="264"/>
            <ac:spMk id="14" creationId="{24200F98-BAC3-4F31-9D7D-4137796F66ED}"/>
          </ac:spMkLst>
        </pc:spChg>
      </pc:sldChg>
      <pc:sldChg chg="addSp delSp modSp add">
        <pc:chgData name="Pascalle Cup" userId="0ea304e4-fd88-43e4-aecf-62256dd202c8" providerId="ADAL" clId="{0DD82052-E833-4CA0-A7B7-189951BAA2AB}" dt="2019-09-30T14:01:18.886" v="1206" actId="478"/>
        <pc:sldMkLst>
          <pc:docMk/>
          <pc:sldMk cId="4112525389" sldId="265"/>
        </pc:sldMkLst>
        <pc:spChg chg="add mod">
          <ac:chgData name="Pascalle Cup" userId="0ea304e4-fd88-43e4-aecf-62256dd202c8" providerId="ADAL" clId="{0DD82052-E833-4CA0-A7B7-189951BAA2AB}" dt="2019-09-30T14:00:55.980" v="1203" actId="1076"/>
          <ac:spMkLst>
            <pc:docMk/>
            <pc:sldMk cId="4112525389" sldId="265"/>
            <ac:spMk id="2" creationId="{B0415DBA-10FF-4103-9A87-227DADCD4A51}"/>
          </ac:spMkLst>
        </pc:spChg>
        <pc:spChg chg="add del mod">
          <ac:chgData name="Pascalle Cup" userId="0ea304e4-fd88-43e4-aecf-62256dd202c8" providerId="ADAL" clId="{0DD82052-E833-4CA0-A7B7-189951BAA2AB}" dt="2019-09-30T14:01:18.886" v="1206" actId="478"/>
          <ac:spMkLst>
            <pc:docMk/>
            <pc:sldMk cId="4112525389" sldId="265"/>
            <ac:spMk id="3" creationId="{FC235CA4-74F4-49F4-9D25-EEA94E29F9F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158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1379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8974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038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918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082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116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31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80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80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189884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559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3600" b="1" dirty="0" err="1">
                <a:solidFill>
                  <a:schemeClr val="accent1"/>
                </a:solidFill>
              </a:rPr>
              <a:t>Stad&amp;Wijk</a:t>
            </a:r>
            <a:endParaRPr lang="nl-NL" b="1" dirty="0">
              <a:solidFill>
                <a:schemeClr val="accent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99822" y="3184864"/>
            <a:ext cx="8534400" cy="1752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2400" dirty="0"/>
              <a:t>1920 Jaar 3 – Periode 1</a:t>
            </a:r>
          </a:p>
          <a:p>
            <a:r>
              <a:rPr lang="nl-NL" sz="2400" dirty="0">
                <a:latin typeface="Arial"/>
                <a:cs typeface="Arial"/>
              </a:rPr>
              <a:t>Les 5 van 1 oktober </a:t>
            </a:r>
          </a:p>
          <a:p>
            <a:endParaRPr lang="nl-NL" sz="2400" dirty="0">
              <a:latin typeface="Arial"/>
              <a:cs typeface="Arial"/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1B3E94D-2D6A-41DC-8D44-1E5AE179FE9F}"/>
              </a:ext>
            </a:extLst>
          </p:cNvPr>
          <p:cNvSpPr/>
          <p:nvPr/>
        </p:nvSpPr>
        <p:spPr>
          <a:xfrm>
            <a:off x="3467028" y="4309654"/>
            <a:ext cx="5827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Het Leerarrangement De Wijkschouw </a:t>
            </a:r>
          </a:p>
        </p:txBody>
      </p:sp>
    </p:spTree>
    <p:extLst>
      <p:ext uri="{BB962C8B-B14F-4D97-AF65-F5344CB8AC3E}">
        <p14:creationId xmlns:p14="http://schemas.microsoft.com/office/powerpoint/2010/main" val="442055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9EA24997-F628-4CEA-AA64-6CD386F5FEFD}"/>
              </a:ext>
            </a:extLst>
          </p:cNvPr>
          <p:cNvSpPr txBox="1"/>
          <p:nvPr/>
        </p:nvSpPr>
        <p:spPr>
          <a:xfrm>
            <a:off x="1615735" y="967666"/>
            <a:ext cx="85314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Programma van vandaag:</a:t>
            </a:r>
          </a:p>
          <a:p>
            <a:endParaRPr lang="nl-NL" sz="2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nl-NL" sz="2000" dirty="0"/>
              <a:t>Versie 2 van je onderzoek over je wijk staat op het Leerplatform!</a:t>
            </a:r>
          </a:p>
          <a:p>
            <a:r>
              <a:rPr lang="nl-NL" sz="2000" dirty="0"/>
              <a:t>Waar ging het ook alweer over?! </a:t>
            </a:r>
            <a:br>
              <a:rPr lang="nl-NL" sz="2000" dirty="0"/>
            </a:br>
            <a:r>
              <a:rPr lang="nl-NL" sz="2000" dirty="0"/>
              <a:t>We kijken even naar twee voorbeelden. </a:t>
            </a:r>
          </a:p>
          <a:p>
            <a:endParaRPr lang="nl-NL" sz="2000" dirty="0"/>
          </a:p>
          <a:p>
            <a:r>
              <a:rPr lang="nl-NL" sz="2000" dirty="0"/>
              <a:t>2)  Wat is interessante informatie uit je Wijkschouw over je wijk die je kan  delen tijdens het Verhalen café</a:t>
            </a:r>
          </a:p>
          <a:p>
            <a:endParaRPr lang="nl-NL" sz="2000" dirty="0"/>
          </a:p>
          <a:p>
            <a:r>
              <a:rPr lang="nl-NL" sz="2000" dirty="0"/>
              <a:t>3) Aan de slag! </a:t>
            </a:r>
          </a:p>
          <a:p>
            <a:endParaRPr lang="nl-NL" dirty="0"/>
          </a:p>
          <a:p>
            <a:r>
              <a:rPr lang="nl-NL" dirty="0"/>
              <a:t> </a:t>
            </a:r>
          </a:p>
        </p:txBody>
      </p:sp>
      <p:pic>
        <p:nvPicPr>
          <p:cNvPr id="1026" name="Picture 2" descr="Afbeeldingsresultaat voor wijkschouw">
            <a:extLst>
              <a:ext uri="{FF2B5EF4-FFF2-40B4-BE49-F238E27FC236}">
                <a16:creationId xmlns:a16="http://schemas.microsoft.com/office/drawing/2014/main" id="{A8F547AB-C621-4288-8990-0BEE4275B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4626" y="967666"/>
            <a:ext cx="2705100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presenteren">
            <a:extLst>
              <a:ext uri="{FF2B5EF4-FFF2-40B4-BE49-F238E27FC236}">
                <a16:creationId xmlns:a16="http://schemas.microsoft.com/office/drawing/2014/main" id="{CFBBC6D1-7E27-44D5-BEC7-9BC25E139B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698" y="351685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966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99CB32DA-4BB4-4BB9-9EEB-D6A01DD360AA}"/>
              </a:ext>
            </a:extLst>
          </p:cNvPr>
          <p:cNvSpPr/>
          <p:nvPr/>
        </p:nvSpPr>
        <p:spPr>
          <a:xfrm>
            <a:off x="1245833" y="1511398"/>
            <a:ext cx="102418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nl-NL" sz="2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Versie 2 van je onderzoek over je wijk staat op het Leerplatform! </a:t>
            </a:r>
          </a:p>
          <a:p>
            <a:r>
              <a:rPr lang="nl-NL" sz="2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Waar ging het ook alweer over?! 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F14942A-887C-478C-89EF-B7B5E9EE9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278" y="2604455"/>
            <a:ext cx="5399150" cy="3591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737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256F738-072E-4D8B-8B97-F4CA1BFF50C0}"/>
              </a:ext>
            </a:extLst>
          </p:cNvPr>
          <p:cNvSpPr txBox="1"/>
          <p:nvPr/>
        </p:nvSpPr>
        <p:spPr>
          <a:xfrm>
            <a:off x="1575928" y="1120676"/>
            <a:ext cx="879777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Tijdens de lessen, tijdens het maken van je verslag en op WIKI ging het over leefbaarheid. De volgende begrippen kwamen aan bod: </a:t>
            </a:r>
          </a:p>
          <a:p>
            <a:endParaRPr lang="nl-NL" sz="2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nl-NL" sz="2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886201AE-BBC1-4A8F-88D3-C7D13474D1CA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02054533-909A-4695-914A-BFA6A8EDF3E6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nl-NL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0507EB96-03E7-4480-B1C6-90952FB129CD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nl-NL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715E358-69D6-4D54-9060-BCEEF3E1AD3D}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97C78F4B-991D-4E49-8DC7-BE77AD0B0C6C}"/>
              </a:ext>
            </a:extLst>
          </p:cNvPr>
          <p:cNvSpPr/>
          <p:nvPr/>
        </p:nvSpPr>
        <p:spPr>
          <a:xfrm>
            <a:off x="1686758" y="2073882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000" b="0" i="0" dirty="0">
                <a:solidFill>
                  <a:srgbClr val="000000"/>
                </a:solidFill>
                <a:effectLst/>
                <a:latin typeface="+mj-lt"/>
              </a:rPr>
              <a:t>Leefbaarheid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b="0" i="0" dirty="0">
                <a:solidFill>
                  <a:srgbClr val="000000"/>
                </a:solidFill>
                <a:effectLst/>
                <a:latin typeface="+mj-lt"/>
              </a:rPr>
              <a:t>Fysieke leefbaarheid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>
                <a:solidFill>
                  <a:srgbClr val="000000"/>
                </a:solidFill>
                <a:latin typeface="+mj-lt"/>
              </a:rPr>
              <a:t>Voorzieningen </a:t>
            </a:r>
            <a:endParaRPr lang="nl-NL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sz="2000" dirty="0">
                <a:solidFill>
                  <a:srgbClr val="000000"/>
                </a:solidFill>
                <a:latin typeface="+mj-lt"/>
              </a:rPr>
              <a:t>S</a:t>
            </a:r>
            <a:r>
              <a:rPr lang="nl-NL" sz="2000" b="0" i="0" dirty="0">
                <a:solidFill>
                  <a:srgbClr val="000000"/>
                </a:solidFill>
                <a:effectLst/>
                <a:latin typeface="+mj-lt"/>
              </a:rPr>
              <a:t>ociale leefbaarheid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b="0" i="0" dirty="0">
                <a:solidFill>
                  <a:srgbClr val="000000"/>
                </a:solidFill>
                <a:effectLst/>
                <a:latin typeface="+mj-lt"/>
              </a:rPr>
              <a:t>Objectieve leefbaarheid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b="0" i="0" dirty="0">
                <a:solidFill>
                  <a:srgbClr val="000000"/>
                </a:solidFill>
                <a:effectLst/>
                <a:latin typeface="+mj-lt"/>
              </a:rPr>
              <a:t>subjectieve leefbaarheid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b="0" i="0" dirty="0">
                <a:solidFill>
                  <a:srgbClr val="000000"/>
                </a:solidFill>
                <a:effectLst/>
                <a:latin typeface="+mj-lt"/>
              </a:rPr>
              <a:t>SWOT analyse van een wijk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b="0" i="0" dirty="0">
                <a:solidFill>
                  <a:srgbClr val="000000"/>
                </a:solidFill>
                <a:effectLst/>
                <a:latin typeface="+mj-lt"/>
              </a:rPr>
              <a:t>Maatschappelijke organisaties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b="0" i="0" dirty="0">
                <a:solidFill>
                  <a:srgbClr val="000000"/>
                </a:solidFill>
                <a:effectLst/>
                <a:latin typeface="+mj-lt"/>
              </a:rPr>
              <a:t>Welzijnsorganisaties</a:t>
            </a:r>
          </a:p>
        </p:txBody>
      </p:sp>
    </p:spTree>
    <p:extLst>
      <p:ext uri="{BB962C8B-B14F-4D97-AF65-F5344CB8AC3E}">
        <p14:creationId xmlns:p14="http://schemas.microsoft.com/office/powerpoint/2010/main" val="2789304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FD04F15A-E0F7-428E-949C-81F03AAE3D95}"/>
              </a:ext>
            </a:extLst>
          </p:cNvPr>
          <p:cNvSpPr txBox="1"/>
          <p:nvPr/>
        </p:nvSpPr>
        <p:spPr>
          <a:xfrm>
            <a:off x="1695634" y="2228295"/>
            <a:ext cx="6134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chemeClr val="accent3"/>
                </a:solidFill>
              </a:rPr>
              <a:t>Over de verslagen! </a:t>
            </a:r>
          </a:p>
        </p:txBody>
      </p:sp>
      <p:pic>
        <p:nvPicPr>
          <p:cNvPr id="1026" name="Picture 2" descr="Afbeeldingsresultaat voor blij gezicht">
            <a:extLst>
              <a:ext uri="{FF2B5EF4-FFF2-40B4-BE49-F238E27FC236}">
                <a16:creationId xmlns:a16="http://schemas.microsoft.com/office/drawing/2014/main" id="{70383894-FDF2-495D-8492-E54715F63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899" y="3879542"/>
            <a:ext cx="2953325" cy="246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0880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0FD1F67-95E0-4398-B683-2EE03B727E00}"/>
              </a:ext>
            </a:extLst>
          </p:cNvPr>
          <p:cNvSpPr/>
          <p:nvPr/>
        </p:nvSpPr>
        <p:spPr>
          <a:xfrm>
            <a:off x="1414508" y="1356934"/>
            <a:ext cx="881256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>
                <a:solidFill>
                  <a:schemeClr val="accent3"/>
                </a:solidFill>
              </a:rPr>
              <a:t>2</a:t>
            </a:r>
            <a:r>
              <a:rPr lang="nl-NL" sz="2800" dirty="0">
                <a:solidFill>
                  <a:schemeClr val="accent3"/>
                </a:solidFill>
              </a:rPr>
              <a:t>)  Wat is interessante informatie uit je Wijkschouw over je wijk die je kan delen tijdens het Verhalen café? </a:t>
            </a:r>
            <a:endParaRPr lang="nl-NL" sz="3200" dirty="0">
              <a:solidFill>
                <a:schemeClr val="accent3"/>
              </a:solidFill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631F9D4-26AC-4A53-BD3D-D7E867DF55DE}"/>
              </a:ext>
            </a:extLst>
          </p:cNvPr>
          <p:cNvSpPr txBox="1"/>
          <p:nvPr/>
        </p:nvSpPr>
        <p:spPr>
          <a:xfrm>
            <a:off x="1414508" y="2638887"/>
            <a:ext cx="90611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sz="2400" dirty="0"/>
              <a:t>Op je stoel lag een kaartje, zoek je klasgenoot met hetzelfde kaartje</a:t>
            </a:r>
          </a:p>
          <a:p>
            <a:pPr marL="342900" indent="-342900">
              <a:buAutoNum type="arabicPeriod"/>
            </a:pPr>
            <a:r>
              <a:rPr lang="nl-NL" sz="2400" dirty="0"/>
              <a:t>Vertel aan elkaar wat het meeste opviel tijdens je wijkschouw en hoe je SWOT eruit ziet.</a:t>
            </a:r>
          </a:p>
          <a:p>
            <a:pPr marL="342900" indent="-342900">
              <a:buAutoNum type="arabicPeriod"/>
            </a:pPr>
            <a:r>
              <a:rPr lang="nl-NL" sz="2400" dirty="0"/>
              <a:t>Help elkaar bij het vaststellen van de meest interessante info om te delen tijdens het verhalencafé.</a:t>
            </a:r>
          </a:p>
          <a:p>
            <a:pPr marL="342900" indent="-342900">
              <a:buAutoNum type="arabicPeriod"/>
            </a:pPr>
            <a:r>
              <a:rPr lang="nl-NL" sz="2400" dirty="0"/>
              <a:t>Maak allebei een eigen lijstje met ‘kernwoorden’. </a:t>
            </a:r>
          </a:p>
        </p:txBody>
      </p:sp>
      <p:pic>
        <p:nvPicPr>
          <p:cNvPr id="2050" name="Picture 2" descr="Afbeeldingsresultaat voor belangrijkste">
            <a:extLst>
              <a:ext uri="{FF2B5EF4-FFF2-40B4-BE49-F238E27FC236}">
                <a16:creationId xmlns:a16="http://schemas.microsoft.com/office/drawing/2014/main" id="{862B0235-A33A-480A-89D9-5E87D162AA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0" r="3728"/>
          <a:stretch/>
        </p:blipFill>
        <p:spPr bwMode="auto">
          <a:xfrm>
            <a:off x="4092605" y="5213501"/>
            <a:ext cx="2858611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958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C97A5B55-BB7F-4B4F-8971-19C8DEB57178}"/>
              </a:ext>
            </a:extLst>
          </p:cNvPr>
          <p:cNvSpPr txBox="1"/>
          <p:nvPr/>
        </p:nvSpPr>
        <p:spPr>
          <a:xfrm>
            <a:off x="716988" y="1182555"/>
            <a:ext cx="4725024" cy="58477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chemeClr val="bg1"/>
                </a:solidFill>
              </a:rPr>
              <a:t>Hoe ga je dit presenteren?! 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412656B-A05B-4476-8093-FCF03CB75C39}"/>
              </a:ext>
            </a:extLst>
          </p:cNvPr>
          <p:cNvSpPr/>
          <p:nvPr/>
        </p:nvSpPr>
        <p:spPr>
          <a:xfrm rot="5400000">
            <a:off x="7871993" y="2967335"/>
            <a:ext cx="56008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Geen </a:t>
            </a:r>
            <a:r>
              <a:rPr lang="nl-NL" sz="5400" b="1" cap="none" spc="0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powerpoint</a:t>
            </a:r>
            <a:r>
              <a:rPr lang="nl-N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! 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666F2282-ACE2-4BB7-A2D2-777386035ED6}"/>
              </a:ext>
            </a:extLst>
          </p:cNvPr>
          <p:cNvSpPr/>
          <p:nvPr/>
        </p:nvSpPr>
        <p:spPr>
          <a:xfrm>
            <a:off x="1057896" y="2144000"/>
            <a:ext cx="2062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chemeClr val="accent6"/>
                </a:solidFill>
                <a:latin typeface="+mj-lt"/>
              </a:rPr>
              <a:t>Whiteboard</a:t>
            </a:r>
            <a:endParaRPr lang="nl-NL" sz="2400" b="1" i="0" dirty="0"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3D73CA92-6850-4A98-BCD0-BF3540F57ED4}"/>
              </a:ext>
            </a:extLst>
          </p:cNvPr>
          <p:cNvSpPr/>
          <p:nvPr/>
        </p:nvSpPr>
        <p:spPr>
          <a:xfrm>
            <a:off x="2393126" y="2802141"/>
            <a:ext cx="16540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rPr>
              <a:t>Flip-over</a:t>
            </a:r>
            <a:endParaRPr lang="nl-NL" sz="2400" b="1" i="0" dirty="0">
              <a:solidFill>
                <a:schemeClr val="tx2">
                  <a:lumMod val="40000"/>
                  <a:lumOff val="60000"/>
                </a:schemeClr>
              </a:solidFill>
              <a:effectLst/>
              <a:latin typeface="+mj-lt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082060C3-40F7-4E8D-A47E-B859C6A069D5}"/>
              </a:ext>
            </a:extLst>
          </p:cNvPr>
          <p:cNvSpPr/>
          <p:nvPr/>
        </p:nvSpPr>
        <p:spPr>
          <a:xfrm>
            <a:off x="6936661" y="4413790"/>
            <a:ext cx="13433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chemeClr val="accent2"/>
                </a:solidFill>
                <a:latin typeface="+mj-lt"/>
              </a:rPr>
              <a:t>Platen</a:t>
            </a:r>
            <a:endParaRPr lang="nl-NL" sz="2400" b="1" i="0" dirty="0">
              <a:solidFill>
                <a:schemeClr val="accent2"/>
              </a:solidFill>
              <a:effectLst/>
              <a:latin typeface="+mj-lt"/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4DF23CFB-B49D-4322-8AF2-F3E45101DD6E}"/>
              </a:ext>
            </a:extLst>
          </p:cNvPr>
          <p:cNvSpPr/>
          <p:nvPr/>
        </p:nvSpPr>
        <p:spPr>
          <a:xfrm>
            <a:off x="1258542" y="3507905"/>
            <a:ext cx="2117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Voorwerpen</a:t>
            </a:r>
            <a:endParaRPr lang="nl-NL" sz="2400" b="1" i="0" dirty="0">
              <a:solidFill>
                <a:schemeClr val="accent6">
                  <a:lumMod val="75000"/>
                </a:schemeClr>
              </a:solidFill>
              <a:effectLst/>
              <a:latin typeface="+mj-lt"/>
            </a:endParaRP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6E5D4E3-084F-40F8-B3E9-D6813D4E6B16}"/>
              </a:ext>
            </a:extLst>
          </p:cNvPr>
          <p:cNvSpPr/>
          <p:nvPr/>
        </p:nvSpPr>
        <p:spPr>
          <a:xfrm>
            <a:off x="5293427" y="5279520"/>
            <a:ext cx="3472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chemeClr val="accent3"/>
                </a:solidFill>
                <a:latin typeface="+mj-lt"/>
              </a:rPr>
              <a:t>Interactief presenteren</a:t>
            </a:r>
            <a:endParaRPr lang="nl-NL" sz="2400" b="1" i="0" dirty="0">
              <a:solidFill>
                <a:schemeClr val="accent3"/>
              </a:solidFill>
              <a:effectLst/>
              <a:latin typeface="+mj-lt"/>
            </a:endParaRP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C883EA58-C656-4B7E-BBC8-00E0C5394FB1}"/>
              </a:ext>
            </a:extLst>
          </p:cNvPr>
          <p:cNvSpPr/>
          <p:nvPr/>
        </p:nvSpPr>
        <p:spPr>
          <a:xfrm>
            <a:off x="1917131" y="4472798"/>
            <a:ext cx="38604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rgbClr val="7030A0"/>
                </a:solidFill>
                <a:latin typeface="+mj-lt"/>
              </a:rPr>
              <a:t>Een nogal lange spiekbrief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27C400A8-4088-4517-8F9C-B3CA98C1C17C}"/>
              </a:ext>
            </a:extLst>
          </p:cNvPr>
          <p:cNvSpPr/>
          <p:nvPr/>
        </p:nvSpPr>
        <p:spPr>
          <a:xfrm>
            <a:off x="6777240" y="2397522"/>
            <a:ext cx="33217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Deel een hand-out uit</a:t>
            </a:r>
            <a:endParaRPr lang="nl-NL" sz="2400" b="1" i="0" dirty="0"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+mj-lt"/>
            </a:endParaRP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C43667C8-C7D6-4DAB-A135-67842B3D5D5F}"/>
              </a:ext>
            </a:extLst>
          </p:cNvPr>
          <p:cNvSpPr/>
          <p:nvPr/>
        </p:nvSpPr>
        <p:spPr>
          <a:xfrm>
            <a:off x="4427978" y="2098609"/>
            <a:ext cx="22374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Probeer </a:t>
            </a:r>
            <a:r>
              <a:rPr lang="nl-NL" sz="2400" b="1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Prezi</a:t>
            </a:r>
            <a:endParaRPr lang="nl-NL" sz="2400" b="1" i="0" dirty="0">
              <a:solidFill>
                <a:schemeClr val="bg2">
                  <a:lumMod val="50000"/>
                </a:schemeClr>
              </a:solidFill>
              <a:effectLst/>
              <a:latin typeface="+mj-lt"/>
            </a:endParaRP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E5F7F160-E4F5-4338-819B-7BCF8F65CD0D}"/>
              </a:ext>
            </a:extLst>
          </p:cNvPr>
          <p:cNvSpPr/>
          <p:nvPr/>
        </p:nvSpPr>
        <p:spPr>
          <a:xfrm>
            <a:off x="3541301" y="5968393"/>
            <a:ext cx="3964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chemeClr val="tx2"/>
                </a:solidFill>
                <a:latin typeface="+mj-lt"/>
              </a:rPr>
              <a:t> Leg een model op de vloer</a:t>
            </a:r>
            <a:endParaRPr lang="nl-NL" sz="2400" b="1" i="0" dirty="0">
              <a:solidFill>
                <a:schemeClr val="tx2"/>
              </a:solidFill>
              <a:effectLst/>
              <a:latin typeface="+mj-lt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88DC556B-8175-4017-A104-E036F8E24406}"/>
              </a:ext>
            </a:extLst>
          </p:cNvPr>
          <p:cNvSpPr/>
          <p:nvPr/>
        </p:nvSpPr>
        <p:spPr>
          <a:xfrm>
            <a:off x="6665450" y="1227878"/>
            <a:ext cx="33557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chemeClr val="accent6"/>
                </a:solidFill>
                <a:latin typeface="+mj-lt"/>
              </a:rPr>
              <a:t>Maak er een quiz van!</a:t>
            </a:r>
            <a:endParaRPr lang="nl-NL" sz="2400" b="1" i="0" dirty="0"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24200F98-BAC3-4F31-9D7D-4137796F66ED}"/>
              </a:ext>
            </a:extLst>
          </p:cNvPr>
          <p:cNvSpPr/>
          <p:nvPr/>
        </p:nvSpPr>
        <p:spPr>
          <a:xfrm>
            <a:off x="5321589" y="3244334"/>
            <a:ext cx="23150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sz="2400" b="1" dirty="0">
                <a:solidFill>
                  <a:srgbClr val="7030A0"/>
                </a:solidFill>
              </a:rPr>
              <a:t>Gebruik video</a:t>
            </a:r>
            <a:endParaRPr lang="nl-NL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622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B0415DBA-10FF-4103-9A87-227DADCD4A51}"/>
              </a:ext>
            </a:extLst>
          </p:cNvPr>
          <p:cNvSpPr txBox="1"/>
          <p:nvPr/>
        </p:nvSpPr>
        <p:spPr>
          <a:xfrm>
            <a:off x="3275860" y="2308193"/>
            <a:ext cx="6143347" cy="132343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4000" dirty="0">
                <a:solidFill>
                  <a:schemeClr val="bg1"/>
                </a:solidFill>
              </a:rPr>
              <a:t>Kies een vorm en </a:t>
            </a:r>
          </a:p>
          <a:p>
            <a:pPr algn="ctr"/>
            <a:r>
              <a:rPr lang="nl-NL" sz="4000" dirty="0">
                <a:solidFill>
                  <a:schemeClr val="bg1"/>
                </a:solidFill>
              </a:rPr>
              <a:t>ga aan de slag! </a:t>
            </a:r>
          </a:p>
        </p:txBody>
      </p:sp>
    </p:spTree>
    <p:extLst>
      <p:ext uri="{BB962C8B-B14F-4D97-AF65-F5344CB8AC3E}">
        <p14:creationId xmlns:p14="http://schemas.microsoft.com/office/powerpoint/2010/main" val="4112525389"/>
      </p:ext>
    </p:extLst>
  </p:cSld>
  <p:clrMapOvr>
    <a:masterClrMapping/>
  </p:clrMapOvr>
</p:sld>
</file>

<file path=ppt/theme/theme1.xml><?xml version="1.0" encoding="utf-8"?>
<a:theme xmlns:a="http://schemas.openxmlformats.org/drawingml/2006/main" name="Helicon 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licon thema" id="{ACB87FCE-9474-4D1A-91B1-4808E599A9AC}" vid="{0E457EA9-F56E-4451-8CA0-082C072EE7D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75CF77-3044-4CCA-809D-1AA719049AB9}">
  <ds:schemaRefs>
    <ds:schemaRef ds:uri="http://schemas.microsoft.com/office/2006/documentManagement/types"/>
    <ds:schemaRef ds:uri="http://schemas.openxmlformats.org/package/2006/metadata/core-properties"/>
    <ds:schemaRef ds:uri="47a28104-336f-447d-946e-e305ac2bcd47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terms/"/>
    <ds:schemaRef ds:uri="34354c1b-6b8c-435b-ad50-990538c19557"/>
  </ds:schemaRefs>
</ds:datastoreItem>
</file>

<file path=customXml/itemProps2.xml><?xml version="1.0" encoding="utf-8"?>
<ds:datastoreItem xmlns:ds="http://schemas.openxmlformats.org/officeDocument/2006/customXml" ds:itemID="{7D04D10C-35AB-4E87-961F-F0C75E8436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A71645-8376-479F-A4EC-FD6F1518ED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230</Words>
  <Application>Microsoft Office PowerPoint</Application>
  <PresentationFormat>Breedbeeld</PresentationFormat>
  <Paragraphs>53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Helicon thema</vt:lpstr>
      <vt:lpstr>Stad&amp;Wijk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5  Stad en Wijk  van 1 oktober</dc:title>
  <dc:creator>Pascalle Cup</dc:creator>
  <cp:lastModifiedBy>Pascalle Cup</cp:lastModifiedBy>
  <cp:revision>3</cp:revision>
  <dcterms:created xsi:type="dcterms:W3CDTF">2019-09-30T13:03:18Z</dcterms:created>
  <dcterms:modified xsi:type="dcterms:W3CDTF">2019-09-30T14:02:53Z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